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5"/>
  </p:sldMasterIdLst>
  <p:sldIdLst>
    <p:sldId id="256" r:id="rId6"/>
    <p:sldId id="257" r:id="rId7"/>
    <p:sldId id="271" r:id="rId8"/>
    <p:sldId id="272" r:id="rId9"/>
    <p:sldId id="27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DC7"/>
    <a:srgbClr val="3EB8D8"/>
    <a:srgbClr val="EF413D"/>
    <a:srgbClr val="FEBF3E"/>
    <a:srgbClr val="F68B28"/>
    <a:srgbClr val="8672B4"/>
    <a:srgbClr val="00DD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88" d="100"/>
          <a:sy n="88" d="100"/>
        </p:scale>
        <p:origin x="451"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C0F03C4-3A8C-4FCE-B447-DE322F73619C}"/>
              </a:ext>
            </a:extLst>
          </p:cNvPr>
          <p:cNvSpPr>
            <a:spLocks noGrp="1"/>
          </p:cNvSpPr>
          <p:nvPr>
            <p:ph type="title" hasCustomPrompt="1"/>
          </p:nvPr>
        </p:nvSpPr>
        <p:spPr>
          <a:xfrm>
            <a:off x="420741" y="3840479"/>
            <a:ext cx="5560609" cy="2602231"/>
          </a:xfrm>
          <a:prstGeom prst="rect">
            <a:avLst/>
          </a:prstGeom>
        </p:spPr>
        <p:txBody>
          <a:bodyPr anchor="b"/>
          <a:lstStyle>
            <a:lvl1pPr>
              <a:defRPr sz="4800" b="1">
                <a:solidFill>
                  <a:schemeClr val="bg1"/>
                </a:solidFill>
                <a:latin typeface="Arial" panose="020B0604020202020204" pitchFamily="34" charset="0"/>
                <a:cs typeface="Arial" panose="020B0604020202020204" pitchFamily="34" charset="0"/>
              </a:defRPr>
            </a:lvl1pPr>
          </a:lstStyle>
          <a:p>
            <a:r>
              <a:rPr lang="en-US" noProof="0" dirty="0"/>
              <a:t>Presentation name goes here</a:t>
            </a:r>
          </a:p>
        </p:txBody>
      </p:sp>
      <p:sp>
        <p:nvSpPr>
          <p:cNvPr id="13" name="Text Placeholder 12">
            <a:extLst>
              <a:ext uri="{FF2B5EF4-FFF2-40B4-BE49-F238E27FC236}">
                <a16:creationId xmlns:a16="http://schemas.microsoft.com/office/drawing/2014/main" id="{57287D86-E9E5-4E8F-92D7-9490F21B13C9}"/>
              </a:ext>
            </a:extLst>
          </p:cNvPr>
          <p:cNvSpPr>
            <a:spLocks noGrp="1"/>
          </p:cNvSpPr>
          <p:nvPr>
            <p:ph type="body" sz="quarter" idx="10" hasCustomPrompt="1"/>
          </p:nvPr>
        </p:nvSpPr>
        <p:spPr>
          <a:xfrm>
            <a:off x="420688" y="3573780"/>
            <a:ext cx="1925637" cy="266699"/>
          </a:xfrm>
          <a:prstGeom prst="rect">
            <a:avLst/>
          </a:prstGeom>
        </p:spPr>
        <p:txBody>
          <a:bodyPr/>
          <a:lstStyle>
            <a:lvl1pPr marL="0" indent="0" algn="ctr">
              <a:buNone/>
              <a:defRPr sz="1800">
                <a:solidFill>
                  <a:schemeClr val="bg1"/>
                </a:solidFill>
              </a:defRPr>
            </a:lvl1pPr>
            <a:lvl2pPr>
              <a:defRPr sz="1000"/>
            </a:lvl2pPr>
            <a:lvl3pPr>
              <a:defRPr sz="900"/>
            </a:lvl3pPr>
            <a:lvl4pPr>
              <a:defRPr sz="800"/>
            </a:lvl4pPr>
            <a:lvl5pPr>
              <a:defRPr sz="800"/>
            </a:lvl5pPr>
          </a:lstStyle>
          <a:p>
            <a:pPr lvl="0"/>
            <a:r>
              <a:rPr lang="en-US" noProof="0" dirty="0"/>
              <a:t>Name Surname</a:t>
            </a:r>
          </a:p>
        </p:txBody>
      </p:sp>
      <p:sp>
        <p:nvSpPr>
          <p:cNvPr id="14" name="Text Placeholder 12">
            <a:extLst>
              <a:ext uri="{FF2B5EF4-FFF2-40B4-BE49-F238E27FC236}">
                <a16:creationId xmlns:a16="http://schemas.microsoft.com/office/drawing/2014/main" id="{C2E5E2C2-ED9C-4B14-BD16-5C88B86E543F}"/>
              </a:ext>
            </a:extLst>
          </p:cNvPr>
          <p:cNvSpPr>
            <a:spLocks noGrp="1"/>
          </p:cNvSpPr>
          <p:nvPr>
            <p:ph type="body" sz="quarter" idx="11" hasCustomPrompt="1"/>
          </p:nvPr>
        </p:nvSpPr>
        <p:spPr>
          <a:xfrm>
            <a:off x="10353892" y="6176327"/>
            <a:ext cx="1750579" cy="266383"/>
          </a:xfrm>
          <a:prstGeom prst="rect">
            <a:avLst/>
          </a:prstGeom>
        </p:spPr>
        <p:txBody>
          <a:bodyPr anchor="b"/>
          <a:lstStyle>
            <a:lvl1pPr marL="0" indent="0" algn="ctr">
              <a:buNone/>
              <a:defRPr sz="1200">
                <a:solidFill>
                  <a:schemeClr val="bg1"/>
                </a:solidFill>
              </a:defRPr>
            </a:lvl1pPr>
            <a:lvl2pPr>
              <a:defRPr sz="1000"/>
            </a:lvl2pPr>
            <a:lvl3pPr>
              <a:defRPr sz="900"/>
            </a:lvl3pPr>
            <a:lvl4pPr>
              <a:defRPr sz="800"/>
            </a:lvl4pPr>
            <a:lvl5pPr>
              <a:defRPr sz="800"/>
            </a:lvl5pPr>
          </a:lstStyle>
          <a:p>
            <a:pPr lvl="0"/>
            <a:r>
              <a:rPr lang="en-US" noProof="0" dirty="0"/>
              <a:t>Date</a:t>
            </a:r>
          </a:p>
        </p:txBody>
      </p:sp>
    </p:spTree>
    <p:extLst>
      <p:ext uri="{BB962C8B-B14F-4D97-AF65-F5344CB8AC3E}">
        <p14:creationId xmlns:p14="http://schemas.microsoft.com/office/powerpoint/2010/main" val="136285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A1389F8-9C8C-43D8-A1BE-8E81D7D001F3}"/>
              </a:ext>
            </a:extLst>
          </p:cNvPr>
          <p:cNvSpPr>
            <a:spLocks noGrp="1"/>
          </p:cNvSpPr>
          <p:nvPr>
            <p:ph type="title" idx="4294967295"/>
          </p:nvPr>
        </p:nvSpPr>
        <p:spPr>
          <a:xfrm>
            <a:off x="571622" y="365126"/>
            <a:ext cx="4483280" cy="1019058"/>
          </a:xfrm>
          <a:prstGeom prst="rect">
            <a:avLst/>
          </a:prstGeom>
        </p:spPr>
        <p:txBody>
          <a:bodyPr anchor="ctr">
            <a:normAutofit fontScale="90000"/>
          </a:bodyPr>
          <a:lstStyle>
            <a:lvl1pPr>
              <a:defRPr b="0" baseline="0">
                <a:solidFill>
                  <a:schemeClr val="tx1"/>
                </a:solidFill>
              </a:defRPr>
            </a:lvl1pPr>
          </a:lstStyle>
          <a:p>
            <a:r>
              <a:rPr lang="en-US" sz="4000" b="1" dirty="0">
                <a:latin typeface="Arial" panose="020B0604020202020204" pitchFamily="34" charset="0"/>
                <a:cs typeface="Arial" panose="020B0604020202020204" pitchFamily="34" charset="0"/>
              </a:rPr>
              <a:t>Click to edit Master title style</a:t>
            </a:r>
          </a:p>
        </p:txBody>
      </p:sp>
      <p:sp>
        <p:nvSpPr>
          <p:cNvPr id="4" name="Content Placeholder 2">
            <a:extLst>
              <a:ext uri="{FF2B5EF4-FFF2-40B4-BE49-F238E27FC236}">
                <a16:creationId xmlns:a16="http://schemas.microsoft.com/office/drawing/2014/main" id="{D5F1CD5A-CEDC-492D-AA05-893AEFDC298D}"/>
              </a:ext>
            </a:extLst>
          </p:cNvPr>
          <p:cNvSpPr>
            <a:spLocks noGrp="1"/>
          </p:cNvSpPr>
          <p:nvPr>
            <p:ph idx="4294967295"/>
          </p:nvPr>
        </p:nvSpPr>
        <p:spPr>
          <a:xfrm>
            <a:off x="571622" y="2344318"/>
            <a:ext cx="11048758" cy="3832644"/>
          </a:xfrm>
          <a:prstGeom prst="rect">
            <a:avLst/>
          </a:prstGeom>
        </p:spPr>
        <p:txBody>
          <a:bodyPr>
            <a:normAutofit/>
          </a:bodyPr>
          <a:lstStyle>
            <a:lvl1pPr>
              <a:defRPr>
                <a:solidFill>
                  <a:schemeClr val="bg1"/>
                </a:solidFill>
              </a:defRPr>
            </a:lvl1pPr>
          </a:lstStyle>
          <a:p>
            <a:pPr marL="0" lvl="0" indent="0">
              <a:lnSpc>
                <a:spcPct val="150000"/>
              </a:lnSpc>
              <a:buNone/>
            </a:pPr>
            <a:r>
              <a:rPr lang="en-US" sz="1100" b="0" i="0" dirty="0">
                <a:solidFill>
                  <a:srgbClr val="000000"/>
                </a:solidFill>
                <a:effectLst/>
                <a:latin typeface="Arial" panose="020B0604020202020204" pitchFamily="34" charset="0"/>
                <a:cs typeface="Arial" panose="020B0604020202020204" pitchFamily="34" charset="0"/>
              </a:rPr>
              <a:t>Click to edit Master text styles</a:t>
            </a:r>
          </a:p>
        </p:txBody>
      </p:sp>
      <p:sp>
        <p:nvSpPr>
          <p:cNvPr id="13" name="Text Placeholder 12">
            <a:extLst>
              <a:ext uri="{FF2B5EF4-FFF2-40B4-BE49-F238E27FC236}">
                <a16:creationId xmlns:a16="http://schemas.microsoft.com/office/drawing/2014/main" id="{F0E12C56-23FB-44A3-BEC6-73300A5A86F0}"/>
              </a:ext>
            </a:extLst>
          </p:cNvPr>
          <p:cNvSpPr>
            <a:spLocks noGrp="1"/>
          </p:cNvSpPr>
          <p:nvPr>
            <p:ph type="body" sz="quarter" idx="10" hasCustomPrompt="1"/>
          </p:nvPr>
        </p:nvSpPr>
        <p:spPr>
          <a:xfrm>
            <a:off x="571620" y="6176960"/>
            <a:ext cx="2396177" cy="681039"/>
          </a:xfrm>
          <a:prstGeom prst="rect">
            <a:avLst/>
          </a:prstGeom>
        </p:spPr>
        <p:txBody>
          <a:bodyPr anchor="ctr"/>
          <a:lstStyle>
            <a:lvl1pPr marL="0" indent="0">
              <a:buNone/>
              <a:defRPr sz="800">
                <a:solidFill>
                  <a:schemeClr val="tx1"/>
                </a:solidFill>
              </a:defRPr>
            </a:lvl1pPr>
          </a:lstStyle>
          <a:p>
            <a:pPr lvl="0"/>
            <a:r>
              <a:rPr lang="en-US" noProof="0" dirty="0"/>
              <a:t>Presentation name goes here</a:t>
            </a:r>
          </a:p>
        </p:txBody>
      </p:sp>
      <p:sp>
        <p:nvSpPr>
          <p:cNvPr id="14" name="Text Placeholder 12">
            <a:extLst>
              <a:ext uri="{FF2B5EF4-FFF2-40B4-BE49-F238E27FC236}">
                <a16:creationId xmlns:a16="http://schemas.microsoft.com/office/drawing/2014/main" id="{3E5FAA83-A8DF-44A4-BFC5-70A3F33FBED1}"/>
              </a:ext>
            </a:extLst>
          </p:cNvPr>
          <p:cNvSpPr>
            <a:spLocks noGrp="1"/>
          </p:cNvSpPr>
          <p:nvPr>
            <p:ph type="body" sz="quarter" idx="11" hasCustomPrompt="1"/>
          </p:nvPr>
        </p:nvSpPr>
        <p:spPr>
          <a:xfrm>
            <a:off x="9224203" y="6176960"/>
            <a:ext cx="2396177" cy="681039"/>
          </a:xfrm>
          <a:prstGeom prst="rect">
            <a:avLst/>
          </a:prstGeom>
        </p:spPr>
        <p:txBody>
          <a:bodyPr anchor="ctr"/>
          <a:lstStyle>
            <a:lvl1pPr marL="0" indent="0" algn="r">
              <a:buNone/>
              <a:defRPr sz="800">
                <a:solidFill>
                  <a:schemeClr val="tx1"/>
                </a:solidFill>
              </a:defRPr>
            </a:lvl1pPr>
          </a:lstStyle>
          <a:p>
            <a:pPr lvl="0"/>
            <a:r>
              <a:rPr lang="en-US" sz="800" noProof="0" dirty="0"/>
              <a:t>Date</a:t>
            </a:r>
            <a:endParaRPr lang="en-US" noProof="0" dirty="0"/>
          </a:p>
        </p:txBody>
      </p:sp>
    </p:spTree>
    <p:extLst>
      <p:ext uri="{BB962C8B-B14F-4D97-AF65-F5344CB8AC3E}">
        <p14:creationId xmlns:p14="http://schemas.microsoft.com/office/powerpoint/2010/main" val="38459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xt with picture">
    <p:bg>
      <p:bgPr>
        <a:solidFill>
          <a:schemeClr val="bg1"/>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DE040-DE2B-41C7-AF8E-B17187AA0402}"/>
              </a:ext>
            </a:extLst>
          </p:cNvPr>
          <p:cNvSpPr>
            <a:spLocks noGrp="1"/>
          </p:cNvSpPr>
          <p:nvPr>
            <p:ph idx="4294967295"/>
          </p:nvPr>
        </p:nvSpPr>
        <p:spPr>
          <a:xfrm>
            <a:off x="571622" y="2344318"/>
            <a:ext cx="4483280" cy="3832644"/>
          </a:xfrm>
          <a:prstGeom prst="rect">
            <a:avLst/>
          </a:prstGeom>
        </p:spPr>
        <p:txBody>
          <a:bodyPr>
            <a:normAutofit/>
          </a:bodyPr>
          <a:lstStyle>
            <a:lvl1pPr>
              <a:defRPr>
                <a:solidFill>
                  <a:schemeClr val="tx1"/>
                </a:solidFill>
              </a:defRPr>
            </a:lvl1pPr>
          </a:lstStyle>
          <a:p>
            <a:pPr marL="0" lvl="0" indent="0">
              <a:lnSpc>
                <a:spcPct val="150000"/>
              </a:lnSpc>
              <a:buNone/>
            </a:pPr>
            <a:r>
              <a:rPr lang="en-US" sz="1100" b="0" i="0" dirty="0">
                <a:solidFill>
                  <a:srgbClr val="000000"/>
                </a:solidFill>
                <a:effectLst/>
                <a:latin typeface="Arial" panose="020B0604020202020204" pitchFamily="34" charset="0"/>
                <a:cs typeface="Arial" panose="020B0604020202020204" pitchFamily="34" charset="0"/>
              </a:rPr>
              <a:t>Click to edit Master text styles</a:t>
            </a:r>
          </a:p>
        </p:txBody>
      </p:sp>
      <p:sp>
        <p:nvSpPr>
          <p:cNvPr id="12" name="Picture Placeholder 11">
            <a:extLst>
              <a:ext uri="{FF2B5EF4-FFF2-40B4-BE49-F238E27FC236}">
                <a16:creationId xmlns:a16="http://schemas.microsoft.com/office/drawing/2014/main" id="{2D229D56-4D34-4E92-B08C-499915E61538}"/>
              </a:ext>
            </a:extLst>
          </p:cNvPr>
          <p:cNvSpPr>
            <a:spLocks noGrp="1"/>
          </p:cNvSpPr>
          <p:nvPr>
            <p:ph type="pic" sz="quarter" idx="10"/>
          </p:nvPr>
        </p:nvSpPr>
        <p:spPr>
          <a:xfrm>
            <a:off x="6096000" y="0"/>
            <a:ext cx="6096000" cy="6176961"/>
          </a:xfrm>
          <a:prstGeom prst="rect">
            <a:avLst/>
          </a:prstGeom>
        </p:spPr>
        <p:txBody>
          <a:bodyPr/>
          <a:lstStyle>
            <a:lvl1pPr>
              <a:defRPr>
                <a:solidFill>
                  <a:schemeClr val="tx1"/>
                </a:solidFill>
              </a:defRPr>
            </a:lvl1pPr>
          </a:lstStyle>
          <a:p>
            <a:r>
              <a:rPr lang="en-US" dirty="0"/>
              <a:t>Click icon to add picture</a:t>
            </a:r>
          </a:p>
        </p:txBody>
      </p:sp>
      <p:sp>
        <p:nvSpPr>
          <p:cNvPr id="24" name="Title 1">
            <a:extLst>
              <a:ext uri="{FF2B5EF4-FFF2-40B4-BE49-F238E27FC236}">
                <a16:creationId xmlns:a16="http://schemas.microsoft.com/office/drawing/2014/main" id="{B13C218B-CACD-4BF1-8C5D-05BC5CFF4A5C}"/>
              </a:ext>
            </a:extLst>
          </p:cNvPr>
          <p:cNvSpPr>
            <a:spLocks noGrp="1"/>
          </p:cNvSpPr>
          <p:nvPr>
            <p:ph type="title" idx="4294967295"/>
          </p:nvPr>
        </p:nvSpPr>
        <p:spPr>
          <a:xfrm>
            <a:off x="571622" y="365126"/>
            <a:ext cx="4483280" cy="1019058"/>
          </a:xfrm>
          <a:prstGeom prst="rect">
            <a:avLst/>
          </a:prstGeom>
        </p:spPr>
        <p:txBody>
          <a:bodyPr anchor="ctr">
            <a:normAutofit fontScale="90000"/>
          </a:bodyPr>
          <a:lstStyle>
            <a:lvl1pPr>
              <a:defRPr b="0" baseline="0">
                <a:solidFill>
                  <a:schemeClr val="tx1"/>
                </a:solidFill>
              </a:defRPr>
            </a:lvl1pPr>
          </a:lstStyle>
          <a:p>
            <a:r>
              <a:rPr lang="en-US" sz="4000" b="1" dirty="0">
                <a:latin typeface="Arial" panose="020B0604020202020204" pitchFamily="34" charset="0"/>
                <a:cs typeface="Arial" panose="020B0604020202020204" pitchFamily="34" charset="0"/>
              </a:rPr>
              <a:t>Click to edit Master title style</a:t>
            </a:r>
          </a:p>
        </p:txBody>
      </p:sp>
      <p:sp>
        <p:nvSpPr>
          <p:cNvPr id="25" name="Text Placeholder 12">
            <a:extLst>
              <a:ext uri="{FF2B5EF4-FFF2-40B4-BE49-F238E27FC236}">
                <a16:creationId xmlns:a16="http://schemas.microsoft.com/office/drawing/2014/main" id="{3553403A-EB7C-4A11-849E-99EBB2C932BE}"/>
              </a:ext>
            </a:extLst>
          </p:cNvPr>
          <p:cNvSpPr>
            <a:spLocks noGrp="1"/>
          </p:cNvSpPr>
          <p:nvPr>
            <p:ph type="body" sz="quarter" idx="11" hasCustomPrompt="1"/>
          </p:nvPr>
        </p:nvSpPr>
        <p:spPr>
          <a:xfrm>
            <a:off x="571620" y="6176960"/>
            <a:ext cx="2396177" cy="681039"/>
          </a:xfrm>
          <a:prstGeom prst="rect">
            <a:avLst/>
          </a:prstGeom>
        </p:spPr>
        <p:txBody>
          <a:bodyPr anchor="ctr"/>
          <a:lstStyle>
            <a:lvl1pPr marL="0" indent="0">
              <a:buNone/>
              <a:defRPr sz="800">
                <a:solidFill>
                  <a:schemeClr val="tx1"/>
                </a:solidFill>
              </a:defRPr>
            </a:lvl1pPr>
          </a:lstStyle>
          <a:p>
            <a:pPr lvl="0"/>
            <a:r>
              <a:rPr lang="en-US" noProof="0" dirty="0"/>
              <a:t>Presentation name goes here</a:t>
            </a:r>
          </a:p>
        </p:txBody>
      </p:sp>
      <p:sp>
        <p:nvSpPr>
          <p:cNvPr id="26" name="Text Placeholder 12">
            <a:extLst>
              <a:ext uri="{FF2B5EF4-FFF2-40B4-BE49-F238E27FC236}">
                <a16:creationId xmlns:a16="http://schemas.microsoft.com/office/drawing/2014/main" id="{B9417CA9-0B2A-45BB-B815-09173918F613}"/>
              </a:ext>
            </a:extLst>
          </p:cNvPr>
          <p:cNvSpPr>
            <a:spLocks noGrp="1"/>
          </p:cNvSpPr>
          <p:nvPr>
            <p:ph type="body" sz="quarter" idx="12" hasCustomPrompt="1"/>
          </p:nvPr>
        </p:nvSpPr>
        <p:spPr>
          <a:xfrm>
            <a:off x="9224203" y="6176960"/>
            <a:ext cx="2396177" cy="681039"/>
          </a:xfrm>
          <a:prstGeom prst="rect">
            <a:avLst/>
          </a:prstGeom>
        </p:spPr>
        <p:txBody>
          <a:bodyPr anchor="ctr"/>
          <a:lstStyle>
            <a:lvl1pPr marL="0" indent="0" algn="r">
              <a:buNone/>
              <a:defRPr sz="800">
                <a:solidFill>
                  <a:schemeClr val="tx1"/>
                </a:solidFill>
              </a:defRPr>
            </a:lvl1pPr>
          </a:lstStyle>
          <a:p>
            <a:pPr lvl="0"/>
            <a:r>
              <a:rPr lang="en-US" sz="800" noProof="0" dirty="0"/>
              <a:t>Date</a:t>
            </a:r>
            <a:endParaRPr lang="en-US" noProof="0" dirty="0"/>
          </a:p>
        </p:txBody>
      </p:sp>
    </p:spTree>
    <p:extLst>
      <p:ext uri="{BB962C8B-B14F-4D97-AF65-F5344CB8AC3E}">
        <p14:creationId xmlns:p14="http://schemas.microsoft.com/office/powerpoint/2010/main" val="4165606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724932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B63F-04C8-4BBF-B7CA-5F4E22EE50EF}"/>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BABF8A5E-A664-4014-81AA-4A5DCCD4D05B}"/>
              </a:ext>
            </a:extLst>
          </p:cNvPr>
          <p:cNvSpPr>
            <a:spLocks noGrp="1"/>
          </p:cNvSpPr>
          <p:nvPr>
            <p:ph type="body" sz="quarter" idx="10"/>
          </p:nvPr>
        </p:nvSpPr>
        <p:spPr/>
        <p:txBody>
          <a:bodyPr/>
          <a:lstStyle/>
          <a:p>
            <a:endParaRPr lang="en-US" dirty="0"/>
          </a:p>
        </p:txBody>
      </p:sp>
      <p:sp>
        <p:nvSpPr>
          <p:cNvPr id="4" name="Text Placeholder 3">
            <a:extLst>
              <a:ext uri="{FF2B5EF4-FFF2-40B4-BE49-F238E27FC236}">
                <a16:creationId xmlns:a16="http://schemas.microsoft.com/office/drawing/2014/main" id="{0BC3EACE-0BF9-419F-9E4A-33E9678098D0}"/>
              </a:ext>
            </a:extLst>
          </p:cNvPr>
          <p:cNvSpPr>
            <a:spLocks noGrp="1"/>
          </p:cNvSpPr>
          <p:nvPr>
            <p:ph type="body" sz="quarter" idx="11"/>
          </p:nvPr>
        </p:nvSpPr>
        <p:spPr>
          <a:xfrm>
            <a:off x="10129449" y="6176327"/>
            <a:ext cx="1750579" cy="266383"/>
          </a:xfrm>
        </p:spPr>
        <p:txBody>
          <a:bodyPr/>
          <a:lstStyle/>
          <a:p>
            <a:endParaRPr lang="en-US" dirty="0"/>
          </a:p>
        </p:txBody>
      </p:sp>
    </p:spTree>
    <p:extLst>
      <p:ext uri="{BB962C8B-B14F-4D97-AF65-F5344CB8AC3E}">
        <p14:creationId xmlns:p14="http://schemas.microsoft.com/office/powerpoint/2010/main" val="2756662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5265" y="531619"/>
            <a:ext cx="6183878" cy="1200329"/>
          </a:xfrm>
          <a:prstGeom prst="rect">
            <a:avLst/>
          </a:prstGeom>
          <a:noFill/>
        </p:spPr>
        <p:txBody>
          <a:bodyPr wrap="square" rtlCol="0">
            <a:spAutoFit/>
          </a:bodyPr>
          <a:lstStyle/>
          <a:p>
            <a:r>
              <a:rPr lang="lt-LT" sz="3600" dirty="0"/>
              <a:t>Reikalinga informacija pristatyme</a:t>
            </a:r>
            <a:endParaRPr lang="lt-LT" sz="3600" b="1" dirty="0"/>
          </a:p>
        </p:txBody>
      </p:sp>
      <p:sp>
        <p:nvSpPr>
          <p:cNvPr id="8" name="TextBox 7"/>
          <p:cNvSpPr txBox="1"/>
          <p:nvPr/>
        </p:nvSpPr>
        <p:spPr>
          <a:xfrm>
            <a:off x="565265" y="2726430"/>
            <a:ext cx="11017135" cy="3046988"/>
          </a:xfrm>
          <a:prstGeom prst="rect">
            <a:avLst/>
          </a:prstGeom>
          <a:noFill/>
        </p:spPr>
        <p:txBody>
          <a:bodyPr wrap="square" rtlCol="0">
            <a:spAutoFit/>
          </a:bodyPr>
          <a:lstStyle/>
          <a:p>
            <a:r>
              <a:rPr lang="lt-LT" sz="1600" dirty="0"/>
              <a:t>Baigiamasis bakalauro darbas</a:t>
            </a:r>
            <a:r>
              <a:rPr lang="lt-LT" sz="1600" b="1" dirty="0"/>
              <a:t/>
            </a:r>
            <a:br>
              <a:rPr lang="lt-LT" sz="1600" b="1" dirty="0"/>
            </a:br>
            <a:r>
              <a:rPr lang="lt-LT" sz="1600" b="1" dirty="0"/>
              <a:t>DARBO PAVADINIMAS</a:t>
            </a:r>
            <a:endParaRPr lang="lt-LT" sz="1600" dirty="0"/>
          </a:p>
          <a:p>
            <a:r>
              <a:rPr lang="lt-LT" sz="1600" dirty="0"/>
              <a:t>Studentas: Vardas Pavardė</a:t>
            </a:r>
          </a:p>
          <a:p>
            <a:r>
              <a:rPr lang="lt-LT" sz="1600" dirty="0"/>
              <a:t>Vadovas: Pedagoginis </a:t>
            </a:r>
            <a:r>
              <a:rPr lang="lt-LT" sz="1600" dirty="0" err="1"/>
              <a:t>vard</a:t>
            </a:r>
            <a:r>
              <a:rPr lang="lt-LT" sz="1600" dirty="0"/>
              <a:t>., mokslo laipsnis (prof. dr., doc. dr., </a:t>
            </a:r>
            <a:r>
              <a:rPr lang="lt-LT" sz="1600" dirty="0" err="1"/>
              <a:t>lekt</a:t>
            </a:r>
            <a:r>
              <a:rPr lang="lt-LT" sz="1600" dirty="0"/>
              <a:t>. dr., </a:t>
            </a:r>
            <a:r>
              <a:rPr lang="lt-LT" sz="1600" dirty="0" err="1"/>
              <a:t>lekt</a:t>
            </a:r>
            <a:r>
              <a:rPr lang="lt-LT" sz="1600" dirty="0"/>
              <a:t>.) Vardas Pavardė</a:t>
            </a:r>
          </a:p>
          <a:p>
            <a:r>
              <a:rPr lang="lt-LT" sz="1600" dirty="0"/>
              <a:t>Teksto nuo darbo nurašyti nereikia. Studentui darbo pristatymui skirta apie 7-8 minutes. Teksto ir skaidrių turi būti atitinkamai, kad būtų pristatytas visas darbas ir </a:t>
            </a:r>
            <a:r>
              <a:rPr lang="lt-LT" sz="1600" dirty="0" smtClean="0"/>
              <a:t>tilptų </a:t>
            </a:r>
            <a:r>
              <a:rPr lang="lt-LT" sz="1600" dirty="0"/>
              <a:t>į skirtą laiką.</a:t>
            </a:r>
          </a:p>
          <a:p>
            <a:endParaRPr lang="lt-LT" sz="1600" dirty="0"/>
          </a:p>
          <a:p>
            <a:r>
              <a:rPr lang="lt-LT" sz="1600" dirty="0"/>
              <a:t>Prezentacijoje turi atsispindėti darbo atitikimas vertinimo kriterijams.</a:t>
            </a:r>
          </a:p>
          <a:p>
            <a:endParaRPr lang="lt-LT" sz="1600" dirty="0"/>
          </a:p>
          <a:p>
            <a:r>
              <a:rPr lang="lt-LT" sz="1600" dirty="0"/>
              <a:t>Temos pagrindimas: Temą reikia pagrįsti, išskiriant aktualumą, naujumą, problemą. Pagrindimą patartina pristatyti glaustai, rišliais 5 – 7 sakiniais, vietoje ilgo teksto skaidrėje rekomenduojama pateikti tik raktažodžius bei žodžiu pristatyti temą išsamiau. </a:t>
            </a:r>
          </a:p>
        </p:txBody>
      </p:sp>
      <p:sp>
        <p:nvSpPr>
          <p:cNvPr id="9" name="TextBox 8"/>
          <p:cNvSpPr txBox="1"/>
          <p:nvPr/>
        </p:nvSpPr>
        <p:spPr>
          <a:xfrm>
            <a:off x="565266" y="6353557"/>
            <a:ext cx="3857029" cy="261610"/>
          </a:xfrm>
          <a:prstGeom prst="rect">
            <a:avLst/>
          </a:prstGeom>
          <a:noFill/>
        </p:spPr>
        <p:txBody>
          <a:bodyPr wrap="square" rtlCol="0">
            <a:spAutoFit/>
          </a:bodyPr>
          <a:lstStyle/>
          <a:p>
            <a:r>
              <a:rPr lang="lt-LT" sz="1100" b="1" dirty="0"/>
              <a:t>Pristatymo pavadinimas</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1946" y="6310968"/>
            <a:ext cx="346788" cy="346788"/>
          </a:xfrm>
          <a:prstGeom prst="rect">
            <a:avLst/>
          </a:prstGeom>
        </p:spPr>
      </p:pic>
    </p:spTree>
    <p:extLst>
      <p:ext uri="{BB962C8B-B14F-4D97-AF65-F5344CB8AC3E}">
        <p14:creationId xmlns:p14="http://schemas.microsoft.com/office/powerpoint/2010/main" val="785724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5266" y="540327"/>
            <a:ext cx="5530734" cy="1200329"/>
          </a:xfrm>
          <a:prstGeom prst="rect">
            <a:avLst/>
          </a:prstGeom>
          <a:noFill/>
        </p:spPr>
        <p:txBody>
          <a:bodyPr wrap="square" rtlCol="0">
            <a:spAutoFit/>
          </a:bodyPr>
          <a:lstStyle/>
          <a:p>
            <a:r>
              <a:rPr lang="lt-LT" sz="3600" dirty="0"/>
              <a:t>Reikalinga informacija pristatyme</a:t>
            </a:r>
            <a:endParaRPr lang="lt-LT" sz="3600" b="1" dirty="0"/>
          </a:p>
        </p:txBody>
      </p:sp>
      <p:sp>
        <p:nvSpPr>
          <p:cNvPr id="8" name="TextBox 7"/>
          <p:cNvSpPr txBox="1"/>
          <p:nvPr/>
        </p:nvSpPr>
        <p:spPr>
          <a:xfrm>
            <a:off x="565266" y="2570425"/>
            <a:ext cx="11098414" cy="2800767"/>
          </a:xfrm>
          <a:prstGeom prst="rect">
            <a:avLst/>
          </a:prstGeom>
          <a:noFill/>
        </p:spPr>
        <p:txBody>
          <a:bodyPr wrap="square" rtlCol="0">
            <a:spAutoFit/>
          </a:bodyPr>
          <a:lstStyle/>
          <a:p>
            <a:r>
              <a:rPr lang="lt-LT" sz="1600" dirty="0"/>
              <a:t>Darbo objektas: objektas parašomas vienu sakiniu, turi atitikti darbe esančią formuluotę. </a:t>
            </a:r>
          </a:p>
          <a:p>
            <a:r>
              <a:rPr lang="lt-LT" sz="1600" dirty="0"/>
              <a:t>Tikslas: tikslas parašomas vienu sakiniu, turi atitikti darbe esančią formuluotę</a:t>
            </a:r>
          </a:p>
          <a:p>
            <a:r>
              <a:rPr lang="lt-LT" sz="1600" dirty="0"/>
              <a:t>Uždaviniai: </a:t>
            </a:r>
          </a:p>
          <a:p>
            <a:r>
              <a:rPr lang="lt-LT" sz="1600" dirty="0"/>
              <a:t>1</a:t>
            </a:r>
          </a:p>
          <a:p>
            <a:r>
              <a:rPr lang="lt-LT" sz="1600" dirty="0"/>
              <a:t>2.</a:t>
            </a:r>
          </a:p>
          <a:p>
            <a:r>
              <a:rPr lang="lt-LT" sz="1600" dirty="0"/>
              <a:t>3.</a:t>
            </a:r>
          </a:p>
          <a:p>
            <a:r>
              <a:rPr lang="lt-LT" sz="1600" dirty="0"/>
              <a:t>4.</a:t>
            </a:r>
          </a:p>
          <a:p>
            <a:r>
              <a:rPr lang="lt-LT" sz="1600" dirty="0"/>
              <a:t>5.</a:t>
            </a:r>
          </a:p>
          <a:p>
            <a:r>
              <a:rPr lang="lt-LT" sz="1600" dirty="0"/>
              <a:t>6.</a:t>
            </a:r>
          </a:p>
          <a:p>
            <a:r>
              <a:rPr lang="lt-LT" sz="1600" dirty="0"/>
              <a:t>Metodai: metodai skaidrėje yra tik išvardinami, bet ne aprašomi. Vienoje skaidrėje patartina sutalpinti objektą, tikslus, uždavinius ir metodus.</a:t>
            </a:r>
          </a:p>
        </p:txBody>
      </p:sp>
      <p:sp>
        <p:nvSpPr>
          <p:cNvPr id="9" name="TextBox 8"/>
          <p:cNvSpPr txBox="1"/>
          <p:nvPr/>
        </p:nvSpPr>
        <p:spPr>
          <a:xfrm>
            <a:off x="565266" y="6353557"/>
            <a:ext cx="3857029" cy="261610"/>
          </a:xfrm>
          <a:prstGeom prst="rect">
            <a:avLst/>
          </a:prstGeom>
          <a:noFill/>
        </p:spPr>
        <p:txBody>
          <a:bodyPr wrap="square" rtlCol="0">
            <a:spAutoFit/>
          </a:bodyPr>
          <a:lstStyle/>
          <a:p>
            <a:r>
              <a:rPr lang="lt-LT" sz="1100" b="1" dirty="0"/>
              <a:t>Pristatymo pavadinimas</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1946" y="6310968"/>
            <a:ext cx="346788" cy="346788"/>
          </a:xfrm>
          <a:prstGeom prst="rect">
            <a:avLst/>
          </a:prstGeom>
        </p:spPr>
      </p:pic>
    </p:spTree>
    <p:extLst>
      <p:ext uri="{BB962C8B-B14F-4D97-AF65-F5344CB8AC3E}">
        <p14:creationId xmlns:p14="http://schemas.microsoft.com/office/powerpoint/2010/main" val="360853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5266" y="540327"/>
            <a:ext cx="5530734" cy="1200329"/>
          </a:xfrm>
          <a:prstGeom prst="rect">
            <a:avLst/>
          </a:prstGeom>
          <a:noFill/>
        </p:spPr>
        <p:txBody>
          <a:bodyPr wrap="square" rtlCol="0">
            <a:spAutoFit/>
          </a:bodyPr>
          <a:lstStyle/>
          <a:p>
            <a:r>
              <a:rPr lang="lt-LT" sz="3600" dirty="0"/>
              <a:t>Reikalinga informacija pristatyme</a:t>
            </a:r>
            <a:endParaRPr lang="lt-LT" sz="3600" b="1" dirty="0"/>
          </a:p>
        </p:txBody>
      </p:sp>
      <p:sp>
        <p:nvSpPr>
          <p:cNvPr id="8" name="TextBox 7"/>
          <p:cNvSpPr txBox="1"/>
          <p:nvPr/>
        </p:nvSpPr>
        <p:spPr>
          <a:xfrm>
            <a:off x="565266" y="2570425"/>
            <a:ext cx="11047614" cy="3046988"/>
          </a:xfrm>
          <a:prstGeom prst="rect">
            <a:avLst/>
          </a:prstGeom>
          <a:noFill/>
        </p:spPr>
        <p:txBody>
          <a:bodyPr wrap="square" rtlCol="0">
            <a:spAutoFit/>
          </a:bodyPr>
          <a:lstStyle/>
          <a:p>
            <a:r>
              <a:rPr lang="lt-LT" sz="1600" dirty="0"/>
              <a:t>Darbo sandara: pateikiamas labai glaustas pirmosios, antrosios, trečiosios ir t.t. darbo dalies apibendrinimas. Kiekvienai daliai patartina skirti </a:t>
            </a:r>
            <a:r>
              <a:rPr lang="lt-LT" sz="1600" dirty="0" smtClean="0"/>
              <a:t>ne daugiau </a:t>
            </a:r>
            <a:r>
              <a:rPr lang="lt-LT" sz="1600" dirty="0"/>
              <a:t>nei 3 – 5 sakinius. Vietoj aprašymo galima pateikti raktažodžius ir jais remiantis apibūdinti darbo sandarą.</a:t>
            </a:r>
          </a:p>
          <a:p>
            <a:endParaRPr lang="lt-LT" sz="1600" dirty="0"/>
          </a:p>
          <a:p>
            <a:r>
              <a:rPr lang="lt-LT" sz="1600" dirty="0"/>
              <a:t>Pagrindinė literatūra: visos literatūros nereikia perrašinėti, reikėtų pateikti bent 5 pagrindinius šaltinius skaidrėje ir juos pakomentuoti žodžiu.</a:t>
            </a:r>
          </a:p>
          <a:p>
            <a:endParaRPr lang="lt-LT" sz="1600" dirty="0"/>
          </a:p>
          <a:p>
            <a:r>
              <a:rPr lang="lt-LT" sz="1600" dirty="0"/>
              <a:t>Darbo sandarai ir kiekvienam tyrimui pristatyti patartina skirti po vieną skaidrę.</a:t>
            </a:r>
          </a:p>
          <a:p>
            <a:r>
              <a:rPr lang="lt-LT" sz="1600" dirty="0"/>
              <a:t>Tyrimas ir jo rezultatas: pateikiama tyrimo eigos schema. Galima parodyti kiekvieno tyrimo instrumentą.</a:t>
            </a:r>
          </a:p>
          <a:p>
            <a:r>
              <a:rPr lang="lt-LT" sz="1600" dirty="0"/>
              <a:t>Rezultatas įvardijamas glaustais </a:t>
            </a:r>
            <a:r>
              <a:rPr lang="lt-LT" sz="1600" dirty="0" smtClean="0"/>
              <a:t>teiginiais </a:t>
            </a:r>
            <a:r>
              <a:rPr lang="lt-LT" sz="1600" dirty="0"/>
              <a:t>arba raktažodžiais, kurie komentuojami žodžiu. Reikėtų pateikti esminius rezultatus demonstruojantį grafiką ar diagramą. Nereikia pateikti tarpinius rezultatus iliustruojančių lentelių, grafikų, diagramų, etc. Ši informacija yra žinoma komisijai, su ja susipažinta perskaičius darbą. </a:t>
            </a:r>
          </a:p>
        </p:txBody>
      </p:sp>
      <p:sp>
        <p:nvSpPr>
          <p:cNvPr id="9" name="TextBox 8"/>
          <p:cNvSpPr txBox="1"/>
          <p:nvPr/>
        </p:nvSpPr>
        <p:spPr>
          <a:xfrm>
            <a:off x="565266" y="6353557"/>
            <a:ext cx="3857029" cy="261610"/>
          </a:xfrm>
          <a:prstGeom prst="rect">
            <a:avLst/>
          </a:prstGeom>
          <a:noFill/>
        </p:spPr>
        <p:txBody>
          <a:bodyPr wrap="square" rtlCol="0">
            <a:spAutoFit/>
          </a:bodyPr>
          <a:lstStyle/>
          <a:p>
            <a:r>
              <a:rPr lang="lt-LT" sz="1100" b="1" dirty="0"/>
              <a:t>Pristatymo pavadinimas</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1946" y="6310968"/>
            <a:ext cx="346788" cy="346788"/>
          </a:xfrm>
          <a:prstGeom prst="rect">
            <a:avLst/>
          </a:prstGeom>
        </p:spPr>
      </p:pic>
    </p:spTree>
    <p:extLst>
      <p:ext uri="{BB962C8B-B14F-4D97-AF65-F5344CB8AC3E}">
        <p14:creationId xmlns:p14="http://schemas.microsoft.com/office/powerpoint/2010/main" val="39445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5266" y="540327"/>
            <a:ext cx="5530734" cy="1200329"/>
          </a:xfrm>
          <a:prstGeom prst="rect">
            <a:avLst/>
          </a:prstGeom>
          <a:noFill/>
        </p:spPr>
        <p:txBody>
          <a:bodyPr wrap="square" rtlCol="0">
            <a:spAutoFit/>
          </a:bodyPr>
          <a:lstStyle/>
          <a:p>
            <a:r>
              <a:rPr lang="lt-LT" sz="3600" dirty="0"/>
              <a:t>Reikalinga informacija pristatyme</a:t>
            </a:r>
            <a:endParaRPr lang="lt-LT" sz="3600" b="1" dirty="0"/>
          </a:p>
        </p:txBody>
      </p:sp>
      <p:sp>
        <p:nvSpPr>
          <p:cNvPr id="8" name="TextBox 7"/>
          <p:cNvSpPr txBox="1"/>
          <p:nvPr/>
        </p:nvSpPr>
        <p:spPr>
          <a:xfrm>
            <a:off x="565266" y="2570425"/>
            <a:ext cx="11027294" cy="2062103"/>
          </a:xfrm>
          <a:prstGeom prst="rect">
            <a:avLst/>
          </a:prstGeom>
          <a:noFill/>
        </p:spPr>
        <p:txBody>
          <a:bodyPr wrap="square" rtlCol="0">
            <a:spAutoFit/>
          </a:bodyPr>
          <a:lstStyle/>
          <a:p>
            <a:r>
              <a:rPr lang="lt-LT" sz="1600" dirty="0"/>
              <a:t>Rekomendacijos: rekomendacijas būtina pristatyti gynimo metu glaustu ir rišliu apibendrinančiuoju tekstu (5 – 7 sakiniai). Taip pat galima pateikti raktažodžius, kuriais remiantis rekomendacijos pristatomos žodžiu.</a:t>
            </a:r>
          </a:p>
          <a:p>
            <a:endParaRPr lang="lt-LT" sz="1600" dirty="0"/>
          </a:p>
          <a:p>
            <a:r>
              <a:rPr lang="lt-LT" sz="1600" dirty="0"/>
              <a:t>Išvados: išvados dažnai užima kelis puslapius, skaidrėse pristatyti tik esmines pagrindiniais raktažodžiais apibūdintas išvadas, jas pristatyti skaidrėje ir glaustai pakomentuoti žodžiu. Rekomendacijoms ir išvadoms patartina skirti 1-2 skaidres.</a:t>
            </a:r>
          </a:p>
          <a:p>
            <a:endParaRPr lang="lt-LT" sz="1600" dirty="0"/>
          </a:p>
          <a:p>
            <a:r>
              <a:rPr lang="lt-LT" sz="1600" dirty="0"/>
              <a:t>Projektinė dalis: pateikti projektinį pasiūlymą (gali būti vizualiai) ir jį paaiškinti.</a:t>
            </a:r>
          </a:p>
        </p:txBody>
      </p:sp>
      <p:sp>
        <p:nvSpPr>
          <p:cNvPr id="9" name="TextBox 8"/>
          <p:cNvSpPr txBox="1"/>
          <p:nvPr/>
        </p:nvSpPr>
        <p:spPr>
          <a:xfrm>
            <a:off x="565266" y="6353557"/>
            <a:ext cx="3857029" cy="261610"/>
          </a:xfrm>
          <a:prstGeom prst="rect">
            <a:avLst/>
          </a:prstGeom>
          <a:noFill/>
        </p:spPr>
        <p:txBody>
          <a:bodyPr wrap="square" rtlCol="0">
            <a:spAutoFit/>
          </a:bodyPr>
          <a:lstStyle/>
          <a:p>
            <a:r>
              <a:rPr lang="lt-LT" sz="1100" b="1" dirty="0"/>
              <a:t>Pristatymo pavadinimas</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91946" y="6310968"/>
            <a:ext cx="346788" cy="346788"/>
          </a:xfrm>
          <a:prstGeom prst="rect">
            <a:avLst/>
          </a:prstGeom>
        </p:spPr>
      </p:pic>
    </p:spTree>
    <p:extLst>
      <p:ext uri="{BB962C8B-B14F-4D97-AF65-F5344CB8AC3E}">
        <p14:creationId xmlns:p14="http://schemas.microsoft.com/office/powerpoint/2010/main" val="408571845"/>
      </p:ext>
    </p:extLst>
  </p:cSld>
  <p:clrMapOvr>
    <a:masterClrMapping/>
  </p:clrMapOvr>
</p:sld>
</file>

<file path=ppt/theme/theme1.xml><?xml version="1.0" encoding="utf-8"?>
<a:theme xmlns:a="http://schemas.openxmlformats.org/drawingml/2006/main" name="Vilnius_Tech_blue_EN">
  <a:themeElements>
    <a:clrScheme name="Custom 1">
      <a:dk1>
        <a:srgbClr val="000000"/>
      </a:dk1>
      <a:lt1>
        <a:srgbClr val="FFFFFF"/>
      </a:lt1>
      <a:dk2>
        <a:srgbClr val="000000"/>
      </a:dk2>
      <a:lt2>
        <a:srgbClr val="FFFFFF"/>
      </a:lt2>
      <a:accent1>
        <a:srgbClr val="EF413D"/>
      </a:accent1>
      <a:accent2>
        <a:srgbClr val="FEBF3E"/>
      </a:accent2>
      <a:accent3>
        <a:srgbClr val="A5A5A5"/>
      </a:accent3>
      <a:accent4>
        <a:srgbClr val="F68B28"/>
      </a:accent4>
      <a:accent5>
        <a:srgbClr val="BDCCD4"/>
      </a:accent5>
      <a:accent6>
        <a:srgbClr val="BDCCD4"/>
      </a:accent6>
      <a:hlink>
        <a:srgbClr val="8672B4"/>
      </a:hlink>
      <a:folHlink>
        <a:srgbClr val="00DD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ilnius_Tech_blue_EN" id="{4195F9F4-F3FA-4848-9435-13E275511E9E}" vid="{D8DA613A-126F-4E21-97CA-4A820A2108F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8FBFEA34980E4792663D1E76E48821" ma:contentTypeVersion="3" ma:contentTypeDescription="Create a new document." ma:contentTypeScope="" ma:versionID="314c347630d125b48607315b202155f0">
  <xsd:schema xmlns:xsd="http://www.w3.org/2001/XMLSchema" xmlns:xs="http://www.w3.org/2001/XMLSchema" xmlns:p="http://schemas.microsoft.com/office/2006/metadata/properties" xmlns:ns2="51824ea4-e0ca-43f3-928c-2e9890705e6b" targetNamespace="http://schemas.microsoft.com/office/2006/metadata/properties" ma:root="true" ma:fieldsID="c72bc41fe48e08a0a02aac0e8dce7012" ns2:_="">
    <xsd:import namespace="51824ea4-e0ca-43f3-928c-2e9890705e6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824ea4-e0ca-43f3-928c-2e9890705e6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51824ea4-e0ca-43f3-928c-2e9890705e6b">VGTU-9-478</_dlc_DocId>
    <_dlc_DocIdUrl xmlns="51824ea4-e0ca-43f3-928c-2e9890705e6b">
      <Url>http://intranetas.vgtu.lt/_layouts/15/DocIdRedir.aspx?ID=VGTU-9-478</Url>
      <Description>VGTU-9-478</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001A9F-FC05-43BD-A5EA-18E1DAB42F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824ea4-e0ca-43f3-928c-2e9890705e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5627FB-5D18-48B6-8BD1-EE0595AC8094}">
  <ds:schemaRefs>
    <ds:schemaRef ds:uri="http://schemas.openxmlformats.org/package/2006/metadata/core-properties"/>
    <ds:schemaRef ds:uri="http://purl.org/dc/dcmitype/"/>
    <ds:schemaRef ds:uri="http://purl.org/dc/elements/1.1/"/>
    <ds:schemaRef ds:uri="http://www.w3.org/XML/1998/namespace"/>
    <ds:schemaRef ds:uri="http://purl.org/dc/terms/"/>
    <ds:schemaRef ds:uri="http://schemas.microsoft.com/office/2006/documentManagement/types"/>
    <ds:schemaRef ds:uri="http://schemas.microsoft.com/office/2006/metadata/properties"/>
    <ds:schemaRef ds:uri="http://schemas.microsoft.com/office/infopath/2007/PartnerControls"/>
    <ds:schemaRef ds:uri="51824ea4-e0ca-43f3-928c-2e9890705e6b"/>
  </ds:schemaRefs>
</ds:datastoreItem>
</file>

<file path=customXml/itemProps3.xml><?xml version="1.0" encoding="utf-8"?>
<ds:datastoreItem xmlns:ds="http://schemas.openxmlformats.org/officeDocument/2006/customXml" ds:itemID="{7D7203E7-BC3F-4A1A-B901-258F4C89F26B}">
  <ds:schemaRefs>
    <ds:schemaRef ds:uri="http://schemas.microsoft.com/sharepoint/events"/>
  </ds:schemaRefs>
</ds:datastoreItem>
</file>

<file path=customXml/itemProps4.xml><?xml version="1.0" encoding="utf-8"?>
<ds:datastoreItem xmlns:ds="http://schemas.openxmlformats.org/officeDocument/2006/customXml" ds:itemID="{2294FA9F-386D-43A1-88B7-C85C3B449D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159</TotalTime>
  <Words>409</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Vilnius_Tech_blue_EN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Arnas Švedas</dc:creator>
  <cp:lastModifiedBy>Bendras Naudotojas</cp:lastModifiedBy>
  <cp:revision>33</cp:revision>
  <dcterms:created xsi:type="dcterms:W3CDTF">2020-08-24T11:29:50Z</dcterms:created>
  <dcterms:modified xsi:type="dcterms:W3CDTF">2021-11-12T12:00:21Z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0x0101003D8FBFEA34980E4792663D1E76E48821</vt:lpwstr>
  </property>
  <property fmtid="{D5CDD505-2E9C-101B-9397-08002B2CF9AE}" pid="3" name="_dlc_DocIdItemGuid">
    <vt:lpwstr>32f8578d-3c23-476f-90cc-c65a857b196b</vt:lpwstr>
  </property>
</Properties>
</file>